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99" r:id="rId2"/>
    <p:sldId id="616" r:id="rId3"/>
    <p:sldId id="618" r:id="rId4"/>
    <p:sldId id="617" r:id="rId5"/>
    <p:sldId id="615" r:id="rId6"/>
    <p:sldId id="620" r:id="rId7"/>
    <p:sldId id="580" r:id="rId8"/>
    <p:sldId id="585" r:id="rId9"/>
    <p:sldId id="604" r:id="rId10"/>
    <p:sldId id="586" r:id="rId11"/>
    <p:sldId id="607" r:id="rId12"/>
    <p:sldId id="605" r:id="rId13"/>
    <p:sldId id="587" r:id="rId14"/>
    <p:sldId id="589" r:id="rId15"/>
    <p:sldId id="611" r:id="rId16"/>
    <p:sldId id="591" r:id="rId17"/>
    <p:sldId id="610" r:id="rId18"/>
    <p:sldId id="613" r:id="rId19"/>
    <p:sldId id="612" r:id="rId20"/>
    <p:sldId id="602" r:id="rId21"/>
    <p:sldId id="600" r:id="rId22"/>
    <p:sldId id="592" r:id="rId23"/>
    <p:sldId id="614" r:id="rId24"/>
    <p:sldId id="609" r:id="rId25"/>
    <p:sldId id="606" r:id="rId26"/>
    <p:sldId id="608" r:id="rId27"/>
    <p:sldId id="619" r:id="rId28"/>
    <p:sldId id="593" r:id="rId29"/>
    <p:sldId id="590" r:id="rId30"/>
    <p:sldId id="594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3" autoAdjust="0"/>
    <p:restoredTop sz="87227" autoAdjust="0"/>
  </p:normalViewPr>
  <p:slideViewPr>
    <p:cSldViewPr snapToGrid="0">
      <p:cViewPr>
        <p:scale>
          <a:sx n="70" d="100"/>
          <a:sy n="70" d="100"/>
        </p:scale>
        <p:origin x="-696" y="4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xmlns="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12/03/2024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006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:p14="http://schemas.microsoft.com/office/powerpoint/2010/main" xmlns="" val="78679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8671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731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391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68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3 Dikdörtgen"/>
          <p:cNvSpPr/>
          <p:nvPr/>
        </p:nvSpPr>
        <p:spPr>
          <a:xfrm>
            <a:off x="1569493" y="1310185"/>
            <a:ext cx="89802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tekniğine dayalı sınavlarda başarısızlığın nedeni</a:t>
            </a:r>
          </a:p>
          <a:p>
            <a:pPr algn="ctr"/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genellikle bilgi eksikliğinden değil, </a:t>
            </a:r>
          </a:p>
          <a:p>
            <a:pPr algn="ctr"/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sorulara </a:t>
            </a:r>
            <a:r>
              <a:rPr lang="tr-TR" sz="4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yaklaşım tarzından </a:t>
            </a: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veya </a:t>
            </a:r>
            <a:r>
              <a:rPr lang="tr-TR" sz="4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stiline aşina olmamaktan</a:t>
            </a:r>
            <a:r>
              <a:rPr lang="tr-T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kaynaklanır. </a:t>
            </a:r>
            <a:endParaRPr lang="tr-TR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3082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0737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4489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5445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6718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4285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3 Dikdörtgen"/>
          <p:cNvSpPr/>
          <p:nvPr/>
        </p:nvSpPr>
        <p:spPr>
          <a:xfrm>
            <a:off x="586854" y="1378424"/>
            <a:ext cx="113003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algn="ctr">
              <a:buClr>
                <a:schemeClr val="accent6">
                  <a:lumMod val="75000"/>
                </a:schemeClr>
              </a:buClr>
              <a:defRPr/>
            </a:pP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Gereksiz yere bir soru üzerinde </a:t>
            </a:r>
            <a:r>
              <a:rPr lang="tr-TR" sz="4400" b="1" dirty="0" smtClean="0">
                <a:solidFill>
                  <a:srgbClr val="FF0000"/>
                </a:solidFill>
              </a:rPr>
              <a:t>inatlaşmak</a:t>
            </a: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 soruyu çözmeye çalışmak sizin için zaman kaybı ve moralinizin bozulması demektir.</a:t>
            </a:r>
          </a:p>
          <a:p>
            <a:pPr marL="469900" indent="-469900" algn="ctr">
              <a:buClr>
                <a:schemeClr val="accent6">
                  <a:lumMod val="75000"/>
                </a:schemeClr>
              </a:buClr>
              <a:defRPr/>
            </a:pPr>
            <a:r>
              <a:rPr lang="tr-T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Bazı sorulara belki iki dakika, belki de otuz saniye zaman ayıracaksınız.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86400" y="3222270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3 Dikdörtgen"/>
          <p:cNvSpPr/>
          <p:nvPr/>
        </p:nvSpPr>
        <p:spPr>
          <a:xfrm>
            <a:off x="518615" y="1487606"/>
            <a:ext cx="113958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Çözülen </a:t>
            </a:r>
            <a:r>
              <a:rPr lang="tr-TR" sz="4000" b="1" dirty="0" smtClean="0">
                <a:solidFill>
                  <a:srgbClr val="FF0000"/>
                </a:solidFill>
              </a:rPr>
              <a:t>her soru </a:t>
            </a:r>
            <a:r>
              <a:rPr lang="tr-T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gerçek sınav öncesi size </a:t>
            </a:r>
            <a:r>
              <a:rPr lang="tr-TR" sz="4000" b="1" dirty="0" smtClean="0">
                <a:solidFill>
                  <a:srgbClr val="FF0000"/>
                </a:solidFill>
              </a:rPr>
              <a:t>tecrübe</a:t>
            </a:r>
            <a:r>
              <a:rPr lang="tr-T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kazandıracaktır.</a:t>
            </a:r>
          </a:p>
          <a:p>
            <a:pPr indent="-182880"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tr-T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Bu tecrübeyle </a:t>
            </a:r>
          </a:p>
          <a:p>
            <a:pPr indent="-182880"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tr-T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sorulara nasıl yaklaşacağınızı ve </a:t>
            </a:r>
          </a:p>
          <a:p>
            <a:pPr indent="-182880"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tr-T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soruları nasıl çözeceğinizi, </a:t>
            </a:r>
          </a:p>
          <a:p>
            <a:pPr indent="-182880"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tr-T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hangi yolları kullanacağınızı, </a:t>
            </a:r>
          </a:p>
          <a:p>
            <a:pPr indent="-182880"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tr-T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 kadar süre ayıracağınızı ve nelere dikkat edeceğinizi öğrenmiş olursunuz..</a:t>
            </a:r>
            <a:endParaRPr lang="tr-TR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228335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3 Dikdörtgen"/>
          <p:cNvSpPr/>
          <p:nvPr/>
        </p:nvSpPr>
        <p:spPr>
          <a:xfrm>
            <a:off x="1951630" y="2442949"/>
            <a:ext cx="8202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Clr>
                <a:schemeClr val="accent6">
                  <a:lumMod val="75000"/>
                </a:schemeClr>
              </a:buClr>
              <a:defRPr/>
            </a:pPr>
            <a:r>
              <a:rPr lang="tr-TR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Çözülen her bir </a:t>
            </a:r>
            <a:r>
              <a:rPr lang="tr-TR" sz="5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tipi </a:t>
            </a:r>
            <a:r>
              <a:rPr lang="tr-TR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71500" indent="-571500" algn="ctr">
              <a:buClr>
                <a:schemeClr val="accent6">
                  <a:lumMod val="75000"/>
                </a:schemeClr>
              </a:buClr>
              <a:defRPr/>
            </a:pPr>
            <a:r>
              <a:rPr lang="tr-TR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sizin için bir avantajdır. 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V="1">
            <a:off x="750626" y="1"/>
            <a:ext cx="10200393" cy="2902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3 Dikdörtgen"/>
          <p:cNvSpPr/>
          <p:nvPr/>
        </p:nvSpPr>
        <p:spPr>
          <a:xfrm>
            <a:off x="3029802" y="682387"/>
            <a:ext cx="816136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algn="r">
              <a:buClr>
                <a:schemeClr val="accent6">
                  <a:lumMod val="75000"/>
                </a:schemeClr>
              </a:buClr>
              <a:defRPr/>
            </a:pPr>
            <a:r>
              <a:rPr lang="tr-TR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 derse zaman ayırmanız gerektiğini, her dersten belirli miktarda soru çözmeniz gerektiğini </a:t>
            </a:r>
            <a:r>
              <a:rPr lang="tr-TR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unutmayın!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272956" y="709684"/>
            <a:ext cx="2838734" cy="52407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3 Dikdörtgen"/>
          <p:cNvSpPr/>
          <p:nvPr/>
        </p:nvSpPr>
        <p:spPr>
          <a:xfrm>
            <a:off x="1624084" y="1358640"/>
            <a:ext cx="89665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Clr>
                <a:schemeClr val="accent6">
                  <a:lumMod val="75000"/>
                </a:schemeClr>
              </a:buClr>
              <a:defRPr/>
            </a:pPr>
            <a:r>
              <a:rPr lang="tr-TR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Ancak </a:t>
            </a:r>
          </a:p>
          <a:p>
            <a:pPr marL="571500" indent="-571500" algn="ctr">
              <a:buClr>
                <a:schemeClr val="accent6">
                  <a:lumMod val="75000"/>
                </a:schemeClr>
              </a:buClr>
              <a:defRPr/>
            </a:pPr>
            <a:r>
              <a:rPr lang="tr-T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çözemediğiniz </a:t>
            </a:r>
            <a:r>
              <a:rPr lang="tr-T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sorunun </a:t>
            </a:r>
          </a:p>
          <a:p>
            <a:pPr marL="571500" indent="-571500" algn="ctr">
              <a:buClr>
                <a:schemeClr val="accent6">
                  <a:lumMod val="75000"/>
                </a:schemeClr>
              </a:buClr>
              <a:defRPr/>
            </a:pPr>
            <a:r>
              <a:rPr lang="tr-TR" sz="7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 çözümünü öğrenmeniz  </a:t>
            </a:r>
          </a:p>
          <a:p>
            <a:pPr marL="571500" indent="-571500" algn="ctr">
              <a:buClr>
                <a:schemeClr val="accent6">
                  <a:lumMod val="75000"/>
                </a:schemeClr>
              </a:buClr>
              <a:defRPr/>
            </a:pPr>
            <a:r>
              <a:rPr lang="tr-TR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gerekir.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49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5344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10774</TotalTime>
  <Words>908</Words>
  <Application>Microsoft Office PowerPoint</Application>
  <PresentationFormat>Özel</PresentationFormat>
  <Paragraphs>156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Office Theme</vt:lpstr>
      <vt:lpstr>TEST ÇÖZME  TEKNİKLERİ</vt:lpstr>
      <vt:lpstr>Slayt 2</vt:lpstr>
      <vt:lpstr>Slayt 3</vt:lpstr>
      <vt:lpstr>Slayt 4</vt:lpstr>
      <vt:lpstr>Slayt 5</vt:lpstr>
      <vt:lpstr>Slayt 6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Slayt 27</vt:lpstr>
      <vt:lpstr>Sınav Teknikleri</vt:lpstr>
      <vt:lpstr>Sınav Teknikleri</vt:lpstr>
      <vt:lpstr>Sınav Teknikleri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Rehberlik</cp:lastModifiedBy>
  <cp:revision>566</cp:revision>
  <dcterms:created xsi:type="dcterms:W3CDTF">2014-12-21T04:26:02Z</dcterms:created>
  <dcterms:modified xsi:type="dcterms:W3CDTF">2024-03-12T09:32:53Z</dcterms:modified>
</cp:coreProperties>
</file>